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4" autoAdjust="0"/>
    <p:restoredTop sz="94660"/>
  </p:normalViewPr>
  <p:slideViewPr>
    <p:cSldViewPr snapToGrid="0">
      <p:cViewPr varScale="1">
        <p:scale>
          <a:sx n="41" d="100"/>
          <a:sy n="41" d="100"/>
        </p:scale>
        <p:origin x="2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Discussion questions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137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138" y="562708"/>
            <a:ext cx="11488616" cy="61194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 smtClean="0"/>
              <a:t>Answer all 4 questions independently and in complete sentences. Be ready to discuss with the whole class. </a:t>
            </a:r>
            <a:endParaRPr lang="en-US" sz="2800" b="1" u="sng" dirty="0"/>
          </a:p>
          <a:p>
            <a:r>
              <a:rPr lang="en-US" sz="2800" u="sng" dirty="0"/>
              <a:t>THEME</a:t>
            </a:r>
            <a:r>
              <a:rPr lang="en-US" sz="2800" dirty="0"/>
              <a:t>: What are some themes that you have seen so far </a:t>
            </a:r>
            <a:r>
              <a:rPr lang="en-US" sz="2800" dirty="0" smtClean="0"/>
              <a:t>in the initial chapters? </a:t>
            </a:r>
            <a:r>
              <a:rPr lang="en-US" sz="2800" dirty="0"/>
              <a:t>Provide examples to prove this theme is important within the novel. </a:t>
            </a:r>
          </a:p>
          <a:p>
            <a:r>
              <a:rPr lang="en-US" sz="2800" u="sng" dirty="0"/>
              <a:t>SETTING</a:t>
            </a:r>
            <a:r>
              <a:rPr lang="en-US" sz="2800" dirty="0"/>
              <a:t>: Discuss not only where and when this novel is taking place, but also discuss under what circumstances this novel takes place? </a:t>
            </a:r>
          </a:p>
          <a:p>
            <a:r>
              <a:rPr lang="en-US" sz="2800" u="sng" dirty="0"/>
              <a:t>CHARACTERIZATION</a:t>
            </a:r>
            <a:r>
              <a:rPr lang="en-US" sz="2800" dirty="0"/>
              <a:t>: Select </a:t>
            </a:r>
            <a:r>
              <a:rPr lang="en-US" sz="2800" dirty="0" smtClean="0"/>
              <a:t>2 </a:t>
            </a:r>
            <a:r>
              <a:rPr lang="en-US" sz="2800" dirty="0"/>
              <a:t>characters to discuss. Who are they? What do they look like? Based on the reading, what kind of person are they? </a:t>
            </a:r>
          </a:p>
          <a:p>
            <a:r>
              <a:rPr lang="en-US" sz="2800" u="sng" dirty="0"/>
              <a:t>FORESHAWDOWING</a:t>
            </a:r>
            <a:r>
              <a:rPr lang="en-US" sz="2800" dirty="0"/>
              <a:t>: Did you read anything </a:t>
            </a:r>
            <a:r>
              <a:rPr lang="en-US" sz="2800" dirty="0" smtClean="0"/>
              <a:t>in the first 5 chapters </a:t>
            </a:r>
            <a:r>
              <a:rPr lang="en-US" sz="2800" dirty="0"/>
              <a:t>that you think is foreshadowing something to come in the future? What was it? Predict what you think is going to happen.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85877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</TotalTime>
  <Words>141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Parcel</vt:lpstr>
      <vt:lpstr>Discussion questions </vt:lpstr>
      <vt:lpstr>PowerPoint Presentation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questions </dc:title>
  <dc:creator>Stetka, Meghan</dc:creator>
  <cp:lastModifiedBy>Stetka, Meghan</cp:lastModifiedBy>
  <cp:revision>1</cp:revision>
  <dcterms:created xsi:type="dcterms:W3CDTF">2020-01-21T14:55:51Z</dcterms:created>
  <dcterms:modified xsi:type="dcterms:W3CDTF">2020-01-21T14:59:44Z</dcterms:modified>
</cp:coreProperties>
</file>